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f05a9340f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f05a9340f6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cf9f8ee6c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cf9f8ee6c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cf9f8ee6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cf9f8ee6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cf9f8ee6c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cf9f8ee6c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cf9f8ee6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cf9f8ee6c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Strong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Jan Elicker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Clif Hardin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7500" y="970950"/>
            <a:ext cx="81723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we are strong, together we carry on,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together we believe in the power of love.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we are bold, together a faith we hold,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together we will rise in the power of love.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7500" y="970950"/>
            <a:ext cx="81723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see so many walls dividing us,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Walls made of pain and broken hearts.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need each other to break them down.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 the way with love, they will fall.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7500" y="970950"/>
            <a:ext cx="81723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we are strong, together we carry on,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together we believe in the power of love.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we are bold, together a faith we hold,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together we will rise in the power of love.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7500" y="970950"/>
            <a:ext cx="82266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hold each other in dark times.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are the keepers of a flame.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light we kindle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will shine through the night.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share the hope, heal the pain.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7500" y="970950"/>
            <a:ext cx="81723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we are strong, together we carry on,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together we believe in the power of love.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Together we are bold, together a faith we hold,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together we will rise in the power of love,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power of love.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Macintosh PowerPoint</Application>
  <PresentationFormat>On-screen Show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2026-04-01T05:06:26Z</dcterms:modified>
</cp:coreProperties>
</file>