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cfaaff610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cfaaff610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cfaaff61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cfaaff61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cfaaff610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cfaaff610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cfaaff61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cfaaff61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cfaaff610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dcfaaff610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dcfaaff610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dcfaaff610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Earth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Our Home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Cassie Norton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Cassie Norton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778500"/>
            <a:ext cx="7630200" cy="3777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earth it is our home,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it’s never been anyone’s to own.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not alone, we share our home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all the animals, the plants,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trees.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them all, from big to small,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fill our skies, our land, and our seas.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Verse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Bees pollinate so that plants can grow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food we eat from the seeds we sow.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Trees draw our waste into their leaves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turn it into the air we breathe.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Backing vocals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owns the earth our home.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Verse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Down in the depths, the coral reefs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protect the coasts from the storms at sea.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 in the sky, the birds spread seeds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grow into the trees we need to breathe.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Backing vocals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owns the earth our home.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521300"/>
            <a:ext cx="8115000" cy="2292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n’est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pas seul, on partage le monde —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tous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les plantes, les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arbres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les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animaux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besoin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tous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de petite aux grand,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pour le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ciel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les </a:t>
            </a: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terres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et les eaux.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305750"/>
            <a:ext cx="7630200" cy="27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not alone, we share our home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all the animals, the plants,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trees.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them all, from big to small,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fill our skies, our land, and our seas.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466800"/>
            <a:ext cx="76302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Verse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species has a thing it does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need, but we don’t know because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web is wide; when you look inside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there’re connections hidden to the eye.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i="1" u="sng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Backing vocals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owns the earth our home.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994050"/>
            <a:ext cx="7630200" cy="334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home has never been anyone’s to own.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not alone, we share our home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all the animals, the plants,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trees.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them all, from big to small,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fill our skies, our land, and our seas.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778500"/>
            <a:ext cx="7630200" cy="3777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We’re not alone, we share our home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all the animals, the plants,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trees.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them all, from big to small,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fill our skies, our land, and our seas.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earth it is our home,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it’s never been anyone’s to own.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Macintosh PowerPoint</Application>
  <PresentationFormat>On-screen Show (16:9)</PresentationFormat>
  <Paragraphs>28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2026-04-01T05:50:19Z</dcterms:modified>
</cp:coreProperties>
</file>