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5143500" type="screen16x9"/>
  <p:notesSz cx="6858000" cy="9144000"/>
  <p:embeddedFontLst>
    <p:embeddedFont>
      <p:font typeface="Helvetica Neue" panose="02000503000000020004" pitchFamily="2" charset="0"/>
      <p:regular r:id="rId9"/>
      <p:bold r:id="rId10"/>
      <p:italic r:id="rId11"/>
      <p:boldItalic r:id="rId12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58"/>
  </p:normalViewPr>
  <p:slideViewPr>
    <p:cSldViewPr snapToGrid="0">
      <p:cViewPr varScale="1">
        <p:scale>
          <a:sx n="160" d="100"/>
          <a:sy n="160" d="100"/>
        </p:scale>
        <p:origin x="784" y="17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font" Target="fonts/font4.fntdata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3.fntdata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font" Target="fonts/font2.fntdata"/><Relationship Id="rId4" Type="http://schemas.openxmlformats.org/officeDocument/2006/relationships/slide" Target="slides/slide3.xml"/><Relationship Id="rId9" Type="http://schemas.openxmlformats.org/officeDocument/2006/relationships/font" Target="fonts/font1.fntdata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dbaeb38eba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3dbaeb38eba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g2ed9ae6ba31_0_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1" name="Google Shape;61;g2ed9ae6ba31_0_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g376063f8905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9" name="Google Shape;69;g376063f8905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g376063f8905_0_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7" name="Google Shape;77;g376063f8905_0_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g376063f8905_0_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5" name="Google Shape;85;g376063f8905_0_1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g376063f8905_0_2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3" name="Google Shape;93;g376063f8905_0_2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56" name="Google Shape;56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57" name="Google Shape;57;p13"/>
          <p:cNvSpPr txBox="1"/>
          <p:nvPr/>
        </p:nvSpPr>
        <p:spPr>
          <a:xfrm>
            <a:off x="453850" y="457975"/>
            <a:ext cx="8231100" cy="166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2500"/>
              </a:spcAft>
              <a:buClr>
                <a:schemeClr val="dk1"/>
              </a:buClr>
              <a:buSzPts val="1100"/>
              <a:buFont typeface="Arial"/>
              <a:buNone/>
            </a:pPr>
            <a:br>
              <a:rPr lang="en" sz="48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48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Lover Spirit, Intuition</a:t>
            </a:r>
            <a:endParaRPr sz="48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58" name="Google Shape;58;p13"/>
          <p:cNvSpPr txBox="1"/>
          <p:nvPr/>
        </p:nvSpPr>
        <p:spPr>
          <a:xfrm>
            <a:off x="1024575" y="2736775"/>
            <a:ext cx="8086500" cy="129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Words: Amanda Udis-Kessler</a:t>
            </a:r>
            <a:endParaRPr sz="24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Music: Amanda Udis-Kessler</a:t>
            </a:r>
            <a:endParaRPr sz="24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Google Shape;63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64" name="Google Shape;64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65" name="Google Shape;65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66" name="Google Shape;66;p14"/>
          <p:cNvSpPr txBox="1"/>
          <p:nvPr/>
        </p:nvSpPr>
        <p:spPr>
          <a:xfrm>
            <a:off x="1028875" y="343650"/>
            <a:ext cx="7630200" cy="46473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defTabSz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Lover Spirit, intuition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in the center of our souls,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Thank you for your sacred presence.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All are one and all are whole.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Lover Spirit, now departing,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bless us ever as we dwell.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1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With the drum and with the cauldron,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to the source we bid farewell.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" name="Google Shape;71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72" name="Google Shape;72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73" name="Google Shape;73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74" name="Google Shape;74;p15"/>
          <p:cNvSpPr txBox="1"/>
          <p:nvPr/>
        </p:nvSpPr>
        <p:spPr>
          <a:xfrm>
            <a:off x="1028875" y="343650"/>
            <a:ext cx="7630200" cy="46473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  <a:tabLst>
                <a:tab pos="457200" algn="l"/>
              </a:tabLst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Sister Water, ever flowing,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ocean, river, pond and rain,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rtl="0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  <a:tabLst>
                <a:tab pos="457200" algn="l"/>
              </a:tabLst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Thank you for your sacred presence,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stream to bathe the growing grain.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rtl="0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  <a:tabLst>
                <a:tab pos="457200" algn="l"/>
              </a:tabLst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Sister Water, now departing,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bless us ever as we dwell.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rtl="0">
              <a:lnSpc>
                <a:spcPct val="100000"/>
              </a:lnSpc>
              <a:spcBef>
                <a:spcPts val="1500"/>
              </a:spcBef>
              <a:spcAft>
                <a:spcPts val="1500"/>
              </a:spcAft>
              <a:buClr>
                <a:schemeClr val="dk1"/>
              </a:buClr>
              <a:buSzPts val="1100"/>
              <a:buFont typeface="Arial"/>
              <a:buNone/>
              <a:tabLst>
                <a:tab pos="457200" algn="l"/>
              </a:tabLst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With the cup, the holy chalice,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to the west we bid farewell.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9" name="Google Shape;79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80" name="Google Shape;80;p1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81" name="Google Shape;81;p1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82" name="Google Shape;82;p16"/>
          <p:cNvSpPr txBox="1"/>
          <p:nvPr/>
        </p:nvSpPr>
        <p:spPr>
          <a:xfrm>
            <a:off x="1028875" y="343650"/>
            <a:ext cx="7630200" cy="46473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  <a:tabLst>
                <a:tab pos="457200" algn="l"/>
              </a:tabLst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Brother Fire, great transformer,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share the passion of the sun.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rtl="0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  <a:tabLst>
                <a:tab pos="457200" algn="l"/>
              </a:tabLst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Thank you for your sacred presence,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heat unleashed and life begun.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rtl="0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  <a:tabLst>
                <a:tab pos="457200" algn="l"/>
              </a:tabLst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Brother Fire, now departing,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bless us ever as we dwell.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rtl="0">
              <a:lnSpc>
                <a:spcPct val="100000"/>
              </a:lnSpc>
              <a:spcBef>
                <a:spcPts val="1500"/>
              </a:spcBef>
              <a:spcAft>
                <a:spcPts val="1500"/>
              </a:spcAft>
              <a:buClr>
                <a:schemeClr val="dk1"/>
              </a:buClr>
              <a:buSzPts val="1100"/>
              <a:buFont typeface="Arial"/>
              <a:buNone/>
              <a:tabLst>
                <a:tab pos="457200" algn="l"/>
              </a:tabLst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With the wand, directing power,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to the south we bid farewell.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7" name="Google Shape;87;p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88" name="Google Shape;88;p17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89" name="Google Shape;89;p17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90" name="Google Shape;90;p17"/>
          <p:cNvSpPr txBox="1"/>
          <p:nvPr/>
        </p:nvSpPr>
        <p:spPr>
          <a:xfrm>
            <a:off x="1028875" y="343650"/>
            <a:ext cx="7630200" cy="46473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  <a:tabLst>
                <a:tab pos="457200" algn="l"/>
              </a:tabLst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Father Air, your inspiration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holds together all that lives.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rtl="0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  <a:tabLst>
                <a:tab pos="457200" algn="l"/>
              </a:tabLst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Thank you for your sacred presence,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howling gust and silent wind.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rtl="0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  <a:tabLst>
                <a:tab pos="457200" algn="l"/>
              </a:tabLst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Father Air, you now depart us.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Bless us ever as we dwell.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rtl="0">
              <a:lnSpc>
                <a:spcPct val="100000"/>
              </a:lnSpc>
              <a:spcBef>
                <a:spcPts val="1500"/>
              </a:spcBef>
              <a:spcAft>
                <a:spcPts val="1500"/>
              </a:spcAft>
              <a:buClr>
                <a:schemeClr val="dk1"/>
              </a:buClr>
              <a:buSzPts val="1100"/>
              <a:buFont typeface="Arial"/>
              <a:buNone/>
              <a:tabLst>
                <a:tab pos="457200" algn="l"/>
              </a:tabLst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With the blade as sharp as morning,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to the east we bid farewell.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5" name="Google Shape;95;p1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96" name="Google Shape;96;p18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97" name="Google Shape;97;p18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98" name="Google Shape;98;p18"/>
          <p:cNvSpPr txBox="1"/>
          <p:nvPr/>
        </p:nvSpPr>
        <p:spPr>
          <a:xfrm>
            <a:off x="1028875" y="343650"/>
            <a:ext cx="7630200" cy="46473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  <a:tabLst>
                <a:tab pos="457200" algn="l"/>
              </a:tabLst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Mother Earth, beloved garden,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living treasure underfoot,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rtl="0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  <a:tabLst>
                <a:tab pos="457200" algn="l"/>
              </a:tabLst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Thank you for your sacred presence,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rock and crystal, nut and fruit.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rtl="0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  <a:tabLst>
                <a:tab pos="457200" algn="l"/>
              </a:tabLst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Mother Earth, you now depart us.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Bless us ever as we dwell.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rtl="0">
              <a:lnSpc>
                <a:spcPct val="100000"/>
              </a:lnSpc>
              <a:spcBef>
                <a:spcPts val="1500"/>
              </a:spcBef>
              <a:spcAft>
                <a:spcPts val="1500"/>
              </a:spcAft>
              <a:buClr>
                <a:schemeClr val="dk1"/>
              </a:buClr>
              <a:buSzPts val="1100"/>
              <a:buFont typeface="Arial"/>
              <a:buNone/>
              <a:tabLst>
                <a:tab pos="457200" algn="l"/>
              </a:tabLst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With the pendant, deep as midnight,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to the north we bid farewell.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325</Words>
  <Application>Microsoft Macintosh PowerPoint</Application>
  <PresentationFormat>On-screen Show (16:9)</PresentationFormat>
  <Paragraphs>23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Helvetica Neue</vt:lpstr>
      <vt:lpstr>Simple Light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Everett Howe</cp:lastModifiedBy>
  <cp:revision>1</cp:revision>
  <dcterms:modified xsi:type="dcterms:W3CDTF">2026-05-03T04:33:59Z</dcterms:modified>
</cp:coreProperties>
</file>