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701535d1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701535d18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701535d1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701535d1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701535d18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e701535d18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 On, Hold On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Katie Grigg-Miller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Katie Grigg-Miller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8070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 is your lifeline; hold on, hold on;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hope is your lifeline; hold </a:t>
            </a: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silver lining on this cloud;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there’s a dawn after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long night.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Birds start their song long before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sunrise; hold 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8070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is our sunlight; hold on, hold on;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joy is our sunlight; hold on.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silver lining on this cloud;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there’s a dawn after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long night.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Birds start their song long before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sunrise; hold 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is our birthright; hold on, hold on;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peace is our birthright; hold on.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silver lining on this cloud;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there’s a dawn after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long night.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Birds start their song long before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sunrise; hold 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8070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our blessing; hold on, hold on;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love is our blessing; hold on.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silver lining on this cloud;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there’s a dawn after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long night.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Birds start their song long before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sunrise; hold 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 on; hold on; hold 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239</Words>
  <Application>Microsoft Macintosh PowerPoint</Application>
  <PresentationFormat>On-screen Show (16:9)</PresentationFormat>
  <Paragraphs>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2</cp:revision>
  <dcterms:modified xsi:type="dcterms:W3CDTF">2026-05-03T05:02:19Z</dcterms:modified>
</cp:coreProperties>
</file>