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</p:sldIdLst>
  <p:sldSz cy="5143500" cx="9144000"/>
  <p:notesSz cx="6858000" cy="9144000"/>
  <p:embeddedFontLst>
    <p:embeddedFont>
      <p:font typeface="Helvetica Neue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boldItalic.fntdata"/><Relationship Id="rId10" Type="http://schemas.openxmlformats.org/officeDocument/2006/relationships/font" Target="fonts/HelveticaNeue-italic.fntdata"/><Relationship Id="rId9" Type="http://schemas.openxmlformats.org/officeDocument/2006/relationships/font" Target="fonts/HelveticaNeue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font" Target="fonts/HelveticaNeue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One Flame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Kenneth Langer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Kenneth Langer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124850"/>
            <a:ext cx="7630200" cy="289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From the fires of each heart 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To this chalice we impart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Many sparks to one flame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2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Giving hope to us again.</a:t>
            </a:r>
            <a:endParaRPr b="1" sz="32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