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Infinitely Whole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Bran Lennox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Alex Fam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were all born infinitely whole.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each of us enough.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each of us complete.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each of us enough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exactly as we are.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