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Empty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Batya Levine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Batya Levine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5050" y="1251900"/>
            <a:ext cx="8115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empty and open to receive the light,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empty and open to receive.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full and open to receive the light,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full and open to receive.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