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Helvetica Neue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regular.fntdata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italic.fntdata"/><Relationship Id="rId14" Type="http://schemas.openxmlformats.org/officeDocument/2006/relationships/font" Target="fonts/HelveticaNeue-bold.fntdata"/><Relationship Id="rId16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d3d8b2dc58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d3d8b2dc58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d3d9749c0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d3d9749c0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d3d8b2dc58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d3d8b2dc58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d3d9749c08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d3d9749c08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d3d8b2dc58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d3d8b2dc58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d3d9749c08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d3d9749c08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Praise for the </a:t>
            </a: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Life Returning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Pat DeSimio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Pat DeSimio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251900"/>
            <a:ext cx="8115000" cy="26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Streamlets flash with fresh-thawed laughter,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Snowdrops pop from new-soft earth.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Joy is a leaf-bug as it dances,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 in the rhythm of rebirth.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251900"/>
            <a:ext cx="8115000" cy="26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Life beams in through the green gold spring!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frozen world is greening, 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earth, sea, and sky sing, sing, sing, sing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Praise for the life returning.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1251900"/>
            <a:ext cx="8115000" cy="26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Born in hope, in round unbroken,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Birdsong rings in dawn-burst boughs;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How like an egg the ice is cracking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Over the wildly hatching ground!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1251900"/>
            <a:ext cx="8115000" cy="26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Life beams in through the green gold spring!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frozen world is greening, 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earth, sea, and sky sing, sing, sing, sing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Praise for the life returning.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1251900"/>
            <a:ext cx="8115000" cy="26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Praise for the wheel, and praise its turning.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Praise for the ring in riots of blooms.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Praise for the life that’s ever living,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Born in all with the world made new.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9"/>
          <p:cNvSpPr txBox="1"/>
          <p:nvPr/>
        </p:nvSpPr>
        <p:spPr>
          <a:xfrm>
            <a:off x="1028875" y="1251900"/>
            <a:ext cx="8115000" cy="26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Life beams in through the green gold spring!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frozen world is greening, 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As earth, sea, and sky sing, sing, sing, sing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Praise for the life returning.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