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d3d8b2dc58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d3d8b2dc58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3d8b2dc5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3d8b2dc5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3d8b2dc58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3d8b2dc58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Returning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Pat DeSimio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 DeSimio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Streamlets flash with fresh-thawed laughter,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snowdrops pop from new-soft earth.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Joy is a leaf-bug as it dances,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all in the rhythm of rebirth.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frozen world is greening,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</a:t>
            </a: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Born in hope, in round unbroken,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birdsong rings in dawn-burst boughs;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like an egg the ice is cracking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over the wildly hatching ground!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frozen world is greening, 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405300"/>
            <a:ext cx="8115000" cy="43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wheel, and praise its turning.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Praise for the ring in riots of blooms.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life that’s ever living,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born in all with the world made new.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The frozen world is greening, 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praise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