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Flame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Kenneth Langer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Kenneth Langer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the fires of each heart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this chalice we impart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Many sparks to one flame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Giving hope to us again.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