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baeb38eb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dbaeb38eb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6063f890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6063f890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6063f890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6063f890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6063f890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6063f890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6063f8905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76063f890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Lover Spirit, Intuition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Lover Spirit, intuition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the center of our souls,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are one and all are whole.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Lover Spirit, now departing,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drum and with the cauldron,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source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Sister Water, ever flowing,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ocean, river, pond and rain,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stream to bathe the growing grain.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Sister Water, now departing,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cup, the holy chalice,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west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Brother Fire, great transformer,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share the passion of the sun.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heat unleashed and life begun.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Brother Fire, now departing,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wand, directing power,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south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Father Air, your inspiration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holds together all that lives.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howling gust and silent wind.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Father Air, you now depart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blade as sharp as morning,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east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Mother Earth, beloved garden,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living treasure underfoot,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rock and crystal, nut and fruit.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Mother Earth, you now depart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pendant, deep as midnight,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north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