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f05a9340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f05a9340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ec9f011890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ec9f011890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ec9f011890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ec9f011890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(Ours Is a) Living Faith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David Tamulevich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David Tamulevich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Ours is a living faith, 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 is a short embrace,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Heaven is in this place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 day!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Hope is the ground we till,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Make each day what you will,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Thankful for dreams fulfilled 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 day!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room in this heart for fear,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judgement day drawing near,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Trust that inner voice you hear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 day!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Life’s not a goal or race,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It’s about heart and faith,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living a life of grace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 day!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Trust is an open hand,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Making an honest stand,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Rooted here in the land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 day!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Live in the mystery, 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Seeking the harmony,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Here between you and me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 day!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