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Helvetica Neue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bold.fntdata"/><Relationship Id="rId10" Type="http://schemas.openxmlformats.org/officeDocument/2006/relationships/font" Target="fonts/HelveticaNeue-regular.fntdata"/><Relationship Id="rId13" Type="http://schemas.openxmlformats.org/officeDocument/2006/relationships/font" Target="fonts/HelveticaNeue-boldItalic.fntdata"/><Relationship Id="rId12" Type="http://schemas.openxmlformats.org/officeDocument/2006/relationships/font" Target="fonts/HelveticaNeue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ec9f011890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ec9f011890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(Ours Is a) Living Faith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David Tamulevich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David Tamulevich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656700"/>
            <a:ext cx="7630200" cy="3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Ours is a living faith,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Life is a short embrace,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Heaven is in this place ev’ry day!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Hope is the ground we till,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Make each day what you will,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Thankful for dreams fulfilled ev’ry day!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656700"/>
            <a:ext cx="8115000" cy="3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room in this heart for fear,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judgement day drawing near,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Trust that inner voice you hear ev’ry day!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Life’s not a goal or race,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It’s about heart and faith,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living a life of grace ev’ry day!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656700"/>
            <a:ext cx="7630200" cy="3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Trust is an open hand,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Making an honest stand,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Rooted here in the land ev’ry day!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Live in the mystery,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Seeking the harmony,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Here between you and me ev’ry day!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