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Make Peace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Kharma Amos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Kharma Amos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us go in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our hearts remain open.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words we speak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no harm.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us lay aside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hate and division.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us open wide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Arms of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Would you take my hand?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be here in these moments.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across the land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make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