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70a26431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70a26431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70a18ab4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70a18ab4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70a264315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70a264315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e70a18ab4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e70a18ab4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70a264315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70a26431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e70a18ab4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e70a18ab4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Batya Levine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Batya Levine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rise, humbly-hearted.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won’t be divided.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with spirit to guide us.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rise, all of the children.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elders with wisdom.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ancestors surround us.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rise, up from the wreckage.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with tears and with courage.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fighting for life.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we’re right here.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67150"/>
            <a:ext cx="80844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rise, humbly-hearted.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won’t be divided.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with spirit to guide us.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