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f2755e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f2755e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70a18ab4a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70a18ab4a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e70a18ab4a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e70a18ab4a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e70a18ab4a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e70a18ab4a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Rise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Batya Levine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Batya Levine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80844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rise, humbly-hearted.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Rise, won’t be divided.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with spirit to guide us.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hope, in prayer, we’re right here.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hope, in prayer, we’re right here.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80844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rise, all of the children.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Rise, elders with wisdom.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ancestors surround us.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hope, in prayer, we’re right here.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hope, in prayer, we’re right here.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80844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we rise, up from the wreckage.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Rise, with tears and with courage.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fighting for life.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We rise.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hope, in prayer, we’re right here.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hope, in prayer, we find ourselves here.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hope, in prayer, we’re right here.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459650"/>
            <a:ext cx="8084400" cy="241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We rise, humbly-hearted.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Rise, won’t be divided.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Rise, with spirit to guide us.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Rise.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256</Words>
  <Application>Microsoft Macintosh PowerPoint</Application>
  <PresentationFormat>On-screen Show (16:9)</PresentationFormat>
  <Paragraphs>17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2026-06-01T18:13:37Z</dcterms:modified>
</cp:coreProperties>
</file>