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60" d="100"/>
          <a:sy n="160" d="100"/>
        </p:scale>
        <p:origin x="784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World Stands Out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Edna St. Vincent Millay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Mike Menefee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343650"/>
            <a:ext cx="81150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world stands out on either side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no wider than the heart is wide;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Above the world is stretched the sky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no higher than the soul is high.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heart can push the sea and land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so far away on either hand;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soul can split the sky in two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let the face of God shine through.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Macintosh PowerPoint</Application>
  <PresentationFormat>On-screen Show (16:9)</PresentationFormat>
  <Paragraphs>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Helvetica Neue</vt:lpstr>
      <vt:lpstr>Arial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2026-06-01T18:35:06Z</dcterms:modified>
</cp:coreProperties>
</file>