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4"/>
  </p:notesMasterIdLst>
  <p:sldIdLst>
    <p:sldId id="256" r:id="rId2"/>
    <p:sldId id="257" r:id="rId3"/>
  </p:sldIdLst>
  <p:sldSz cx="9144000" cy="5143500" type="screen16x9"/>
  <p:notesSz cx="6858000" cy="9144000"/>
  <p:embeddedFontLst>
    <p:embeddedFont>
      <p:font typeface="Helvetica Neue" panose="02000503000000020004" pitchFamily="2" charset="0"/>
      <p:regular r:id="rId5"/>
      <p:bold r:id="rId6"/>
      <p:italic r:id="rId7"/>
      <p:boldItalic r:id="rId8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n="160" d="100"/>
          <a:sy n="160" d="100"/>
        </p:scale>
        <p:origin x="784" y="17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4.fntdata"/><Relationship Id="rId3" Type="http://schemas.openxmlformats.org/officeDocument/2006/relationships/slide" Target="slides/slide2.xml"/><Relationship Id="rId7" Type="http://schemas.openxmlformats.org/officeDocument/2006/relationships/font" Target="fonts/font3.fntdata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2.fntdata"/><Relationship Id="rId11" Type="http://schemas.openxmlformats.org/officeDocument/2006/relationships/theme" Target="theme/theme1.xml"/><Relationship Id="rId5" Type="http://schemas.openxmlformats.org/officeDocument/2006/relationships/font" Target="fonts/font1.fntdata"/><Relationship Id="rId10" Type="http://schemas.openxmlformats.org/officeDocument/2006/relationships/viewProps" Target="viewProps.xml"/><Relationship Id="rId4" Type="http://schemas.openxmlformats.org/officeDocument/2006/relationships/notesMaster" Target="notesMasters/notesMaster1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841f2755eb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841f2755eb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2ed9ae6ba31_0_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2ed9ae6ba31_0_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3"/>
          <p:cNvSpPr txBox="1"/>
          <p:nvPr/>
        </p:nvSpPr>
        <p:spPr>
          <a:xfrm>
            <a:off x="453850" y="457975"/>
            <a:ext cx="8231100" cy="166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br>
              <a:rPr lang="en" sz="48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48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I’m Not Alone</a:t>
            </a:r>
            <a:endParaRPr sz="48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1024575" y="2736775"/>
            <a:ext cx="8086500" cy="129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Words: Aly Halpert and Anat Hochberg</a:t>
            </a:r>
            <a:endParaRPr sz="24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Music: Aly Halpert and Anat Hochberg</a:t>
            </a:r>
            <a:endParaRPr sz="24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Google Shape;64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Google Shape;65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14"/>
          <p:cNvSpPr txBox="1"/>
          <p:nvPr/>
        </p:nvSpPr>
        <p:spPr>
          <a:xfrm>
            <a:off x="1028875" y="374550"/>
            <a:ext cx="8115000" cy="4585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900" b="1" i="1" u="sng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Voice 1</a:t>
            </a:r>
            <a:r>
              <a:rPr lang="en" sz="29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: </a:t>
            </a:r>
            <a:br>
              <a:rPr lang="en" sz="29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29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I’m not alone. </a:t>
            </a:r>
            <a:br>
              <a:rPr lang="en" sz="29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br>
              <a:rPr lang="en" sz="29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2900" b="1" i="1" u="sng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Voice 2</a:t>
            </a:r>
            <a:r>
              <a:rPr lang="en" sz="29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:</a:t>
            </a:r>
            <a:br>
              <a:rPr lang="en" sz="29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29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 forgot for a minute who I belong to.</a:t>
            </a:r>
            <a:br>
              <a:rPr lang="en" sz="29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29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 mama earth, the wind and rain,</a:t>
            </a:r>
            <a:br>
              <a:rPr lang="en" sz="29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29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the beauty and the pain.</a:t>
            </a:r>
            <a:endParaRPr sz="29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1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9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I’m not alone. For me the world was created.</a:t>
            </a:r>
            <a:br>
              <a:rPr lang="en" sz="29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29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I’m not alone. To dust I will return.</a:t>
            </a:r>
            <a:endParaRPr sz="29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82</Words>
  <Application>Microsoft Macintosh PowerPoint</Application>
  <PresentationFormat>On-screen Show (16:9)</PresentationFormat>
  <Paragraphs>5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Helvetica Neue</vt:lpstr>
      <vt:lpstr>Arial</vt:lpstr>
      <vt:lpstr>Simple Light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Everett Howe</cp:lastModifiedBy>
  <cp:revision>1</cp:revision>
  <dcterms:modified xsi:type="dcterms:W3CDTF">2026-06-01T17:43:34Z</dcterms:modified>
</cp:coreProperties>
</file>