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Gems of Love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Myra Viola Wilds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Dusty Francis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Watch the dewdrops in the morning,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Shake their little diamond heads,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Sparkling, flashing, ever moving,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their silent little beds.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 the grass! Each blade is brightened,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Roots are strengthened by their stay;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Like the dewdrops, let us scatter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Gems of love along the way.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