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e78e96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e78e96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10d96834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10d96834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10d968341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10d968341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Still and Breathe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Loretta K. Notareschi and Gabe Perbieri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Loretta K. Notareschi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223100"/>
            <a:ext cx="76302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still and breathe. Be still and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Listen to heartache, listen to grief.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still and breathe. Be still and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Listen to gladness, listen to joy.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223100"/>
            <a:ext cx="76302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still and breathe. Be still and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Listen to anger, listen to hurt.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still and breathe. Be still and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Listen to beauty, listen to grace.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223100"/>
            <a:ext cx="76302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still and breathe. Be still and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Listen to you, listen to me.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still and breathe. Be still and be.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b="1" i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 several times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