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e78e96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e78e96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0d96834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10d96834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0d968341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10d96834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Loretta K. Notareschi and Gabe Perbieri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Loretta K. Notareschi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223100"/>
            <a:ext cx="7630200" cy="26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 to heartache, listen to grief.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 to gladness, listen to joy.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223100"/>
            <a:ext cx="7630200" cy="26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 to anger, listen to hurt.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 to beauty, listen to grace.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223100"/>
            <a:ext cx="7630200" cy="26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Listen to you, listen to me.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 still and breathe. Be still and be.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[</a:t>
            </a: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repeat several times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]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