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I Be Empty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Batya Levine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Batya Levine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915050" y="1251900"/>
            <a:ext cx="8115000" cy="26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I be empty and open to receive the light,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I be empty and open to receive.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I be full and open to receive the light,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I be full and open to receive.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