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1" d="100"/>
          <a:sy n="161" d="100"/>
        </p:scale>
        <p:origin x="776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eeba549b8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eeba549b8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eeba549b8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eeba549b88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eeba549b88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eeba549b88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eeba549b88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eeba549b88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We Now of Christmas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Traditional French carol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Medieval French carol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Harmony: Marcel Dupré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66800"/>
            <a:ext cx="81150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we now of Christmas,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Noel, sing we here!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Hear our grateful praises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the babe so dear.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we Noel, the child is born, Noel!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we now of Christmas,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sing we now Noel!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466800"/>
            <a:ext cx="81150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Angels called to shepherds,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“Leave your flocks at rest,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Journey forth to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Bethl’hem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find the child so blest.”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we Noel, the child is born, Noel!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we now of Christmas,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sing we now Noel!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466800"/>
            <a:ext cx="81150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town they found him,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Joseph, and Mary mild,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Seated by the manger,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watching the holy child.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we Noel, the child is born, Noel!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we now of Christmas,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sing we now Noel!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466800"/>
            <a:ext cx="81150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the eastern country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came the kings afar,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Bearing gifts to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Bethl’hem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guided by a star.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we Noel, the child is born, Noel!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we now of Christmas,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sing we now Noel!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466800"/>
            <a:ext cx="8115000" cy="440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Gold and myrrh they took there,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gifts of greatest price.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was ne’er a stable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 like paradise.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we Noel, the child is born, Noel!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we now of Christmas,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sing we now Noel!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Macintosh PowerPoint</Application>
  <PresentationFormat>On-screen Show (16:9)</PresentationFormat>
  <Paragraphs>24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2026-06-10T17:12:33Z</dcterms:modified>
</cp:coreProperties>
</file>