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eba549b8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eba549b8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eba549b8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eba549b8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eeba549b8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eeba549b8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eba549b88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eba549b88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Traditional French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Medieval French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Harmony: Marcel Dupr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66800"/>
            <a:ext cx="81150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Noel, sing we here!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Hear our grateful praises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babe so dear.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Noel, the child is born,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sing we now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466800"/>
            <a:ext cx="81150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Angels called to shepherds,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“Leave your flocks at rest,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Journey forth to Bethl’hem,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find the child so blest.”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Noel, the child is born,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sing we now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466800"/>
            <a:ext cx="81150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town they found him,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Joseph, and Mary mild,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Seated by the manger,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watching the holy child.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Noel, the child is born,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sing we now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466800"/>
            <a:ext cx="81150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the eastern country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came the kings afar,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Bearing gifts to Bethl’hem,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guided by a star.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Noel, the child is born,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sing we now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466800"/>
            <a:ext cx="81150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 and myrrh they took there,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gifts of greatest price.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was ne’er a stable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 like paradise.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Noel, the child is born,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 we now of Christmas,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sing we now Noel!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