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1" d="100"/>
          <a:sy n="161" d="100"/>
        </p:scale>
        <p:origin x="776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eec14f6b53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eec14f6b53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eec14f6b5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eec14f6b5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eec14f6b5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eec14f6b53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Mi Y’Malel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Hebrew folk song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Hebrew folk song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915050" y="947850"/>
            <a:ext cx="8190900" cy="3439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Mi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y’malel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g’vurot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Yisrael Otan mi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yimneh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?</a:t>
            </a:r>
            <a:b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Hen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b’chol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dor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yakum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hagibor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Goel Haam.</a:t>
            </a:r>
            <a:endParaRPr sz="2900" b="1" i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Sh’ma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!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Bayamin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hahem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baz’man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hazeh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b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Makabi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moshia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u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fodeh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</a:t>
            </a:r>
            <a:endParaRPr sz="2900" b="1" i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v’ya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menu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kolam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Yisrael,</a:t>
            </a:r>
            <a:b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Yitached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yakum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v’yigael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endParaRPr sz="2900" b="1" i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915050" y="2033100"/>
            <a:ext cx="8190900" cy="12695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Mi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y’malel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g’vurot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Yisrael Otan mi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yimneh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?</a:t>
            </a:r>
            <a:b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Hen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b’chol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dor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yakum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" sz="2900" b="1" i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hagibor</a:t>
            </a: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Goel Haam.</a:t>
            </a:r>
            <a:endParaRPr sz="2900" b="1" i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915050" y="628500"/>
            <a:ext cx="8190900" cy="4078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can retell the things that befell us?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Who can count them?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every age a hero or sage came to our aid.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Ah! At this time of year in days of yore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lang="en" sz="29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Macabees</a:t>
            </a: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the Temple did restore,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today our people, as we dreamed,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will arise, unite, and be redeemed.</a:t>
            </a:r>
            <a:endParaRPr sz="2900" b="1" i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915050" y="1713600"/>
            <a:ext cx="8190900" cy="1908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can retell the things that befell us?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Who can count them?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every age a hero or sage came to our aid.</a:t>
            </a:r>
            <a:endParaRPr sz="2900" b="1" i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Macintosh PowerPoint</Application>
  <PresentationFormat>On-screen Show (16:9)</PresentationFormat>
  <Paragraphs>13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2026-06-11T01:45:23Z</dcterms:modified>
</cp:coreProperties>
</file>