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ec14f6b53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ec14f6b53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ec14f6b53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ec14f6b53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eec14f6b53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eec14f6b53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 Y’Malel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Hebrew folk song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Hebrew folk song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15050" y="947850"/>
            <a:ext cx="8190900" cy="3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 y’malel g’vurot Yisrael Otan mi yimneh?</a:t>
            </a:r>
            <a:b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Hen b’chol dor yakum hagibor, Goel Haam.</a:t>
            </a:r>
            <a:endParaRPr b="1" i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Sh’ma! Bayamin hahem baz’man hazeh.</a:t>
            </a:r>
            <a:b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Makabi moshia u fodeh,</a:t>
            </a:r>
            <a:endParaRPr b="1" i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 v’ya menu kolam Yisrael,</a:t>
            </a:r>
            <a:b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Yitached, yakum v’yigael.</a:t>
            </a:r>
            <a:endParaRPr b="1" i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915050" y="2033100"/>
            <a:ext cx="81909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 y’malel g’vurot Yisrael Otan mi yimneh?</a:t>
            </a:r>
            <a:b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Hen b’chol dor yakum hagibor, Goel Haam.</a:t>
            </a:r>
            <a:endParaRPr b="1" i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915050" y="628500"/>
            <a:ext cx="8190900" cy="38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 can retell the things that befell us?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Who can count them?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every age a hero or sage came to our aid.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Ah! At this time of year in days of yore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Macabees the Temple did restore,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today our people, as we dreamed,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will arise, unite, and be redeemed.</a:t>
            </a:r>
            <a:endParaRPr b="1" i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915050" y="1713600"/>
            <a:ext cx="8190900" cy="17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 can retell the things that befell us?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Who can count them?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every age a hero or sage came to our aid.</a:t>
            </a:r>
            <a:endParaRPr b="1" i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