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5143500" cx="9144000"/>
  <p:notesSz cx="6858000" cy="9144000"/>
  <p:embeddedFontLst>
    <p:embeddedFont>
      <p:font typeface="Helvetica Neue"/>
      <p:regular r:id="rId8"/>
      <p:bold r:id="rId9"/>
      <p:italic r:id="rId10"/>
      <p:boldItalic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HelveticaNeue-boldItalic.fntdata"/><Relationship Id="rId10" Type="http://schemas.openxmlformats.org/officeDocument/2006/relationships/font" Target="fonts/HelveticaNeue-italic.fntdata"/><Relationship Id="rId9" Type="http://schemas.openxmlformats.org/officeDocument/2006/relationships/font" Target="fonts/HelveticaNeue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font" Target="fonts/HelveticaNeue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41e67c5c8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41e67c5c8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3841e67c5c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3841e67c5c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Rise Up, O Flame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Anonymous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Christophe Praetorius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Rise up, O flame, 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By thy 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light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glowing,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Show to us beauty, 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Vision, and joy.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