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 Up, O Flame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Anonymous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Christophe Praetorius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 up, O flame,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By thy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light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glowing,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Show to us beauty,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Vision, and joy.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