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ed41995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ed41995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a Stillness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Carl G. Seaburg, </a:t>
            </a:r>
            <a:b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based on a Unitarian Transylvanian text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Transylvanian hymn tune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Larry Phillips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80844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a stillness, hold a stillness,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the stillness carry 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the silence, hold the silence,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the silence carry 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spirit, by the spirit,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the spirit giving power,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find true harmony.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80844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 the essence, hold the essence,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the essence carry 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flower, help me flower,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watch me flower, carry 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spirit, by the spirit,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the spirit giving power,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find true harmony.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Macintosh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2026-06-11T18:09:20Z</dcterms:modified>
</cp:coreProperties>
</file>