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2" Type="http://schemas.openxmlformats.org/officeDocument/2006/relationships/font" Target="fonts/HelveticaNeue-boldItalic.fntdata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ed41995c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ed41995c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a Stillness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Carl G. Seaburg, </a:t>
            </a:r>
            <a:b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based on a Unitarian Transylvanian text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Transylvanian hymn tune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Harmony: Larry Phillips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466800"/>
            <a:ext cx="80844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a stillness, hold a stillness,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let the stillness carry me.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silence, hold the silence,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let the silence carry me.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spirit, by the spirit,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with the spirit giving power,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will find true harmony.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466800"/>
            <a:ext cx="80844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Seek the essence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hold the essence,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let the essence carry me.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Let me flower, help me flower,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watch me flower, carry me.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spirit, by the spirit,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with the spirit giving power,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will find true harmony.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