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2" Type="http://schemas.openxmlformats.org/officeDocument/2006/relationships/font" Target="fonts/HelveticaNeue-boldItalic.fntdata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Joy We Claim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Growing Light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Samuel Longfellow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i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Musikalisches Handbuch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(Hamburg 1690), 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adapt.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joy we claim the growing light,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Advancing thought, and widening view,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larger freedom, clearer sight,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Which from the old unfold the new.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wider view, come loftier goal;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fuller light, more good to see;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freedom, truer self-control;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knowledge, deeper reverence be.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