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</p:sldIdLst>
  <p:sldSz cy="5143500" cx="9144000"/>
  <p:notesSz cx="6858000" cy="9144000"/>
  <p:embeddedFontLst>
    <p:embeddedFont>
      <p:font typeface="Helvetica Neue"/>
      <p:regular r:id="rId11"/>
      <p:bold r:id="rId12"/>
      <p:italic r:id="rId13"/>
      <p:boldItalic r:id="rId1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HelveticaNeue-regular.fntdata"/><Relationship Id="rId10" Type="http://schemas.openxmlformats.org/officeDocument/2006/relationships/slide" Target="slides/slide5.xml"/><Relationship Id="rId13" Type="http://schemas.openxmlformats.org/officeDocument/2006/relationships/font" Target="fonts/HelveticaNeue-italic.fntdata"/><Relationship Id="rId12" Type="http://schemas.openxmlformats.org/officeDocument/2006/relationships/font" Target="fonts/HelveticaNeue-bold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font" Target="fonts/HelveticaNeue-bold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8e9c972575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8e9c972575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2f05a9340f6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2f05a9340f6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37171a3b83f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37171a3b83f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37171a3b83f_0_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37171a3b83f_0_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37171a3b83f_0_2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Google Shape;85;g37171a3b83f_0_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3"/>
          <p:cNvSpPr txBox="1"/>
          <p:nvPr/>
        </p:nvSpPr>
        <p:spPr>
          <a:xfrm>
            <a:off x="457200" y="457975"/>
            <a:ext cx="82296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b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Fairest Is Love</a:t>
            </a:r>
            <a:endParaRPr b="1" sz="4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8" name="Google Shape;58;p13"/>
          <p:cNvSpPr txBox="1"/>
          <p:nvPr/>
        </p:nvSpPr>
        <p:spPr>
          <a:xfrm>
            <a:off x="1024575" y="2736775"/>
            <a:ext cx="80865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Words: Kevin Mathie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Music: Silesian folk song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Arrangement: Kevin Mathie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4"/>
          <p:cNvSpPr txBox="1"/>
          <p:nvPr/>
        </p:nvSpPr>
        <p:spPr>
          <a:xfrm>
            <a:off x="795900" y="1294200"/>
            <a:ext cx="8348100" cy="255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Fairest is love, healer of all nature,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Love for the Earth and humankind.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Love will I strive for, Love will I fight for,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’Til Love fills every heart and home.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Google Shape;71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15"/>
          <p:cNvSpPr txBox="1"/>
          <p:nvPr/>
        </p:nvSpPr>
        <p:spPr>
          <a:xfrm>
            <a:off x="795900" y="1294200"/>
            <a:ext cx="8348100" cy="255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Fair are the meadows, fairer still the woodlands,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Robed in the blooming garb of spring.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Love, it is fairer, Love, it is purer,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Love makes the woeful heart to sing.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Google Shape;79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Google Shape;81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16"/>
          <p:cNvSpPr txBox="1"/>
          <p:nvPr/>
        </p:nvSpPr>
        <p:spPr>
          <a:xfrm>
            <a:off x="795900" y="1294200"/>
            <a:ext cx="8348100" cy="255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Fair is the sunshine, fairer still the moonlight,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Bright the sparkling stars on high.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Love, it shines brighter, Love, it shines purer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Than all the beauty in the sky.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Google Shape;87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Google Shape;88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9" name="Google Shape;89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90" name="Google Shape;90;p17"/>
          <p:cNvSpPr txBox="1"/>
          <p:nvPr/>
        </p:nvSpPr>
        <p:spPr>
          <a:xfrm>
            <a:off x="795900" y="1294200"/>
            <a:ext cx="8348100" cy="255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Love is our doctrine. Service is our prayer.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Dwelling together in Peace and Love.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Kindness, humility, Love for humanity,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Love is our covenant and call.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