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1" d="100"/>
          <a:sy n="161" d="100"/>
        </p:scale>
        <p:origin x="776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e9f76c8e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e9f76c8e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7173522977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7173522977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7173522977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7173522977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7173522977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7173522977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7173522977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7173522977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7173522977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7173522977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Tide Is Rising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Rabbi Shoshana Meira Friedman</a:t>
            </a:r>
            <a:endParaRPr sz="24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Rabbi Shoshana </a:t>
            </a:r>
            <a:r>
              <a:rPr lang="en" sz="24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Meira Friedman</a:t>
            </a:r>
            <a:endParaRPr sz="24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939900"/>
            <a:ext cx="7630200" cy="32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tide is rising, and so are we.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tide is rising, and so are we.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tide is rising, and so are we.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939900"/>
            <a:ext cx="7630200" cy="32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task is mighty, and so are we.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task is mighty, and so are we.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task is mighty, and so are we.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939900"/>
            <a:ext cx="7630200" cy="32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land is Holy, and so are we.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land is Holy, and so are we.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land is Holy, and so are we.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939900"/>
            <a:ext cx="7630200" cy="32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storm is raging, and so are we.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storm is raging, and so are we.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storm is raging, and so are we.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939900"/>
            <a:ext cx="7630200" cy="32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sun is rising, and so are we.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sun is rising, and so are we.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sun is rising, and so are we.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939900"/>
            <a:ext cx="7630200" cy="32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world is ready, and so are we.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world is ready, and so are we.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world is ready, and so are we.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324</Words>
  <Application>Microsoft Macintosh PowerPoint</Application>
  <PresentationFormat>On-screen Show (16:9)</PresentationFormat>
  <Paragraphs>15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2026-06-12T02:01:19Z</dcterms:modified>
</cp:coreProperties>
</file>