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ef0b967b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ef0b967b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Rock of Ages,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Our Song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Leopold Stein, adapt. from the German by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Marcus M. Jastrow and Gustav Gottheil, alt.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German synagogue melody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Rock of Ages, let our song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praise your saving power;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amidst the the raging foes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were our sheltering tower.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Raging they assailed us,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your arm availed us,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your word broke their sword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our own strength failed us.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Kindling new the holy lamps,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priests, unbowed by suffering,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Purified the nation’s shrine,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brought to God their offering.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in lands surrounding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hear the joy abounding,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Happy throngs singing songs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a mighty sounding.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Children of the prophet’s word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whether free or fettered,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Wake the echoes of the songs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you might be scattered.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Yours the message cheering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the time is nearing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shall see nations free,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tyrants disappearing.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2026-06-13T03:55:29Z</dcterms:modified>
</cp:coreProperties>
</file>