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</p:sldIdLst>
  <p:sldSz cy="5143500" cx="9144000"/>
  <p:notesSz cx="6858000" cy="9144000"/>
  <p:embeddedFontLst>
    <p:embeddedFont>
      <p:font typeface="Helvetica Neue"/>
      <p:regular r:id="rId13"/>
      <p:bold r:id="rId14"/>
      <p:italic r:id="rId15"/>
      <p:boldItalic r:id="rId16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font" Target="fonts/HelveticaNeue-regular.fntdata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HelveticaNeue-italic.fntdata"/><Relationship Id="rId14" Type="http://schemas.openxmlformats.org/officeDocument/2006/relationships/font" Target="fonts/HelveticaNeue-bold.fntdata"/><Relationship Id="rId16" Type="http://schemas.openxmlformats.org/officeDocument/2006/relationships/font" Target="fonts/HelveticaNeue-bold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841e67c5c8_1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841e67c5c8_1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3841e67c5c8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3841e67c5c8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2f05a9340f6_0_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2f05a9340f6_0_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279fe784d15_0_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279fe784d15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3eef2066a8a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Google Shape;85;g3eef2066a8a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2f05a9340f6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" name="Google Shape;93;g2f05a9340f6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3eef2066a8a_0_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1" name="Google Shape;101;g3eef2066a8a_0_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3"/>
          <p:cNvSpPr txBox="1"/>
          <p:nvPr/>
        </p:nvSpPr>
        <p:spPr>
          <a:xfrm>
            <a:off x="457200" y="457975"/>
            <a:ext cx="8229600" cy="1662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4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Now the Green</a:t>
            </a:r>
            <a:br>
              <a:rPr b="1" lang="en" sz="4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4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Blade Riseth</a:t>
            </a:r>
            <a:endParaRPr b="1" sz="48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1024575" y="2736775"/>
            <a:ext cx="8086500" cy="1293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Words: John MacLeod Campbell Crum, alt.</a:t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Music: Medieval French carol</a:t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Harmony: Marcel Dupr</a:t>
            </a:r>
            <a: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é</a:t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Google Shape;64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Google Shape;65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14"/>
          <p:cNvSpPr txBox="1"/>
          <p:nvPr/>
        </p:nvSpPr>
        <p:spPr>
          <a:xfrm>
            <a:off x="1028875" y="1124850"/>
            <a:ext cx="7630200" cy="289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Now the green blade riseth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From the buried grain,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Wheat that in dark earth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Many days has lain;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" name="Google Shape;71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72" name="Google Shape;72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73" name="Google Shape;73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74" name="Google Shape;74;p15"/>
          <p:cNvSpPr txBox="1"/>
          <p:nvPr/>
        </p:nvSpPr>
        <p:spPr>
          <a:xfrm>
            <a:off x="1028875" y="1124850"/>
            <a:ext cx="7630200" cy="289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Love lives again,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That with the dead has been: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Love is come again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Like wheat that springeth green.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Google Shape;79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80" name="Google Shape;80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1" name="Google Shape;81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82" name="Google Shape;82;p16"/>
          <p:cNvSpPr txBox="1"/>
          <p:nvPr/>
        </p:nvSpPr>
        <p:spPr>
          <a:xfrm>
            <a:off x="1028875" y="1124850"/>
            <a:ext cx="7630200" cy="289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In the grave they laid him,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Love by hatred slain,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Thinking that never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He would wake again,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7" name="Google Shape;87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88" name="Google Shape;88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9" name="Google Shape;89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90" name="Google Shape;90;p17"/>
          <p:cNvSpPr txBox="1"/>
          <p:nvPr/>
        </p:nvSpPr>
        <p:spPr>
          <a:xfrm>
            <a:off x="1028875" y="1124850"/>
            <a:ext cx="7630200" cy="289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Laid in the earth,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Like grain that sleeps unseen: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Love is come again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Like wheat that springeth green.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5" name="Google Shape;95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96" name="Google Shape;96;p1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97" name="Google Shape;97;p1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98" name="Google Shape;98;p18"/>
          <p:cNvSpPr txBox="1"/>
          <p:nvPr/>
        </p:nvSpPr>
        <p:spPr>
          <a:xfrm>
            <a:off x="1028875" y="1124850"/>
            <a:ext cx="7630200" cy="289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When our hearts are wintry,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Grieving, or in pain,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Love’s touch can call us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Back to life again,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" name="Google Shape;103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104" name="Google Shape;104;p1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5" name="Google Shape;105;p1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106" name="Google Shape;106;p19"/>
          <p:cNvSpPr txBox="1"/>
          <p:nvPr/>
        </p:nvSpPr>
        <p:spPr>
          <a:xfrm>
            <a:off x="1028875" y="1124850"/>
            <a:ext cx="7630200" cy="289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Field of our hearts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That dead and bare have been: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Love is come again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Like wheat that springeth green.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