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embeddedFontLst>
    <p:embeddedFont>
      <p:font typeface="Helvetica Neue" panose="02000503000000020004" pitchFamily="2" charset="0"/>
      <p:regular r:id="rId7"/>
      <p:bold r:id="rId8"/>
      <p:italic r:id="rId9"/>
      <p:boldItalic r:id="rId1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61" d="100"/>
          <a:sy n="161" d="100"/>
        </p:scale>
        <p:origin x="776" y="2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41e67c5c8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41e67c5c8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3841e67c5c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3841e67c5c8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79fe784d15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79fe784d15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2f05a9340f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2f05a9340f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Now the Green</a:t>
            </a:r>
            <a:b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Blade Riseth</a:t>
            </a:r>
            <a:endParaRPr sz="4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John MacLeod Campbell Crum, alt.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Medieval French carol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Harmony: Marcel Dupré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343650"/>
            <a:ext cx="7630200" cy="4647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Now the green blade </a:t>
            </a:r>
            <a:r>
              <a:rPr lang="en" sz="3000" b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riseth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from the buried grain,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Wheat that in dark earth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many days has lain;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Love lives again,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that with the dead has been: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Love is come again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like wheat that </a:t>
            </a:r>
            <a:r>
              <a:rPr lang="en" sz="3000" b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springeth</a:t>
            </a: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green.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343650"/>
            <a:ext cx="7630200" cy="4647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the grave they laid him,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Love by hatred slain,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Thinking that never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he would wake again,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Laid in the earth,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like grain that sleeps unseen: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Love is come again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like wheat that </a:t>
            </a:r>
            <a:r>
              <a:rPr lang="en" sz="3000" b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springeth</a:t>
            </a: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green.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343650"/>
            <a:ext cx="7630200" cy="4647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our hearts are wintry,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grieving, or in pain,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Love’s touch can call us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back to life again,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Field of our hearts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that dead and bare have been: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Love is come again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like wheat that </a:t>
            </a:r>
            <a:r>
              <a:rPr lang="en" sz="3000" b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springeth</a:t>
            </a: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green.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173</Words>
  <Application>Microsoft Macintosh PowerPoint</Application>
  <PresentationFormat>On-screen Show (16:9)</PresentationFormat>
  <Paragraphs>16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Helvetica Neue</vt:lpstr>
      <vt:lpstr>Simple Light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Everett Howe</cp:lastModifiedBy>
  <cp:revision>1</cp:revision>
  <dcterms:modified xsi:type="dcterms:W3CDTF">2026-06-13T04:24:49Z</dcterms:modified>
</cp:coreProperties>
</file>