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eef240c8f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eef240c8f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Hevenu Shalom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Aleychem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Traditional Hebrew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Traditional Hebrew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796800" y="1209600"/>
            <a:ext cx="8347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Hevenu shalom aleychem,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Hevenu shalom aleychem,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Hevenu shalom aleychem,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Hevenu shalom, shalom, shalom, aleychem.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