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9144000" cy="5143500" type="screen16x9"/>
  <p:notesSz cx="6858000" cy="9144000"/>
  <p:embeddedFontLst>
    <p:embeddedFont>
      <p:font typeface="Helvetica Neue" panose="02000503000000020004" pitchFamily="2" charset="0"/>
      <p:regular r:id="rId7"/>
      <p:bold r:id="rId8"/>
      <p:italic r:id="rId9"/>
      <p:boldItalic r:id="rId10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58"/>
  </p:normalViewPr>
  <p:slideViewPr>
    <p:cSldViewPr snapToGrid="0">
      <p:cViewPr varScale="1">
        <p:scale>
          <a:sx n="160" d="100"/>
          <a:sy n="160" d="100"/>
        </p:scale>
        <p:origin x="784" y="17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2.fntdata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font" Target="fonts/font1.fntdata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font" Target="fonts/font4.fntdata"/><Relationship Id="rId4" Type="http://schemas.openxmlformats.org/officeDocument/2006/relationships/slide" Target="slides/slide3.xml"/><Relationship Id="rId9" Type="http://schemas.openxmlformats.org/officeDocument/2006/relationships/font" Target="fonts/font3.fntdata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841c5c6c38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3841c5c6c38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g2ed9ae6ba31_0_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1" name="Google Shape;61;g2ed9ae6ba31_0_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g3ec37094332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9" name="Google Shape;69;g3ec37094332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g3ec37094332_0_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7" name="Google Shape;77;g3ec37094332_0_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56" name="Google Shape;56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57" name="Google Shape;57;p13"/>
          <p:cNvSpPr txBox="1"/>
          <p:nvPr/>
        </p:nvSpPr>
        <p:spPr>
          <a:xfrm>
            <a:off x="456450" y="457975"/>
            <a:ext cx="8231100" cy="166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2500"/>
              </a:spcAft>
              <a:buClr>
                <a:schemeClr val="dk1"/>
              </a:buClr>
              <a:buSzPts val="1100"/>
              <a:buFont typeface="Arial"/>
              <a:buNone/>
            </a:pPr>
            <a:br>
              <a:rPr lang="en" sz="48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48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People, Look East</a:t>
            </a:r>
            <a:endParaRPr sz="48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58" name="Google Shape;58;p13"/>
          <p:cNvSpPr txBox="1"/>
          <p:nvPr/>
        </p:nvSpPr>
        <p:spPr>
          <a:xfrm>
            <a:off x="1024575" y="2736775"/>
            <a:ext cx="8086500" cy="129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Words: Eleanor Farjeon</a:t>
            </a:r>
            <a:endParaRPr sz="24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Music: Traditional French carol</a:t>
            </a:r>
            <a:endParaRPr sz="24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Harmony: Martin Shaw</a:t>
            </a:r>
            <a:endParaRPr sz="24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Google Shape;63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64" name="Google Shape;64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65" name="Google Shape;65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66" name="Google Shape;66;p14"/>
          <p:cNvSpPr txBox="1"/>
          <p:nvPr/>
        </p:nvSpPr>
        <p:spPr>
          <a:xfrm>
            <a:off x="1028875" y="548250"/>
            <a:ext cx="8115000" cy="44381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defTabSz="4572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1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People, look east. The time is near</a:t>
            </a:r>
            <a:br>
              <a:rPr lang="en" sz="31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1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of the crowning of the year.</a:t>
            </a:r>
            <a:endParaRPr sz="31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15000"/>
              </a:lnSpc>
              <a:spcBef>
                <a:spcPts val="2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1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Make your house fair as you are able,</a:t>
            </a:r>
            <a:br>
              <a:rPr lang="en" sz="31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1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trim the hearth and set the table.</a:t>
            </a:r>
            <a:endParaRPr sz="31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15000"/>
              </a:lnSpc>
              <a:spcBef>
                <a:spcPts val="2500"/>
              </a:spcBef>
              <a:spcAft>
                <a:spcPts val="2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1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People, look east and sing today:</a:t>
            </a:r>
            <a:br>
              <a:rPr lang="en" sz="31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1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Love, the Guest, is on the way.</a:t>
            </a:r>
            <a:endParaRPr sz="31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" name="Google Shape;71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72" name="Google Shape;72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73" name="Google Shape;73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74" name="Google Shape;74;p15"/>
          <p:cNvSpPr txBox="1"/>
          <p:nvPr/>
        </p:nvSpPr>
        <p:spPr>
          <a:xfrm>
            <a:off x="1028875" y="548250"/>
            <a:ext cx="8115000" cy="44381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defTabSz="4572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1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Furrows, be glad. Though earth is bare,</a:t>
            </a:r>
            <a:br>
              <a:rPr lang="en" sz="31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1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one more seed is planted there.</a:t>
            </a:r>
            <a:endParaRPr sz="31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15000"/>
              </a:lnSpc>
              <a:spcBef>
                <a:spcPts val="2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1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Give up your strength the seed to nourish,</a:t>
            </a:r>
            <a:br>
              <a:rPr lang="en" sz="31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1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that in course the flower may flourish.</a:t>
            </a:r>
            <a:endParaRPr sz="31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15000"/>
              </a:lnSpc>
              <a:spcBef>
                <a:spcPts val="2500"/>
              </a:spcBef>
              <a:spcAft>
                <a:spcPts val="2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1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People, look east and sing today:</a:t>
            </a:r>
            <a:br>
              <a:rPr lang="en" sz="31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1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Love, the Rose, is on the way.</a:t>
            </a:r>
            <a:endParaRPr sz="31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9" name="Google Shape;79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80" name="Google Shape;80;p1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81" name="Google Shape;81;p1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82" name="Google Shape;82;p16"/>
          <p:cNvSpPr txBox="1"/>
          <p:nvPr/>
        </p:nvSpPr>
        <p:spPr>
          <a:xfrm>
            <a:off x="1028875" y="548250"/>
            <a:ext cx="8115000" cy="44381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defTabSz="4572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1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Stars, keep the watch. When night is dim,</a:t>
            </a:r>
            <a:br>
              <a:rPr lang="en" sz="31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1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one more light the bowl shall brim,</a:t>
            </a:r>
            <a:endParaRPr sz="31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15000"/>
              </a:lnSpc>
              <a:spcBef>
                <a:spcPts val="2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1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Shining beyond the frosty weather,</a:t>
            </a:r>
            <a:br>
              <a:rPr lang="en" sz="31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1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bright as sun and moon together.</a:t>
            </a:r>
            <a:endParaRPr sz="31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15000"/>
              </a:lnSpc>
              <a:spcBef>
                <a:spcPts val="2500"/>
              </a:spcBef>
              <a:spcAft>
                <a:spcPts val="2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1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People, look </a:t>
            </a:r>
            <a:r>
              <a:rPr lang="en" sz="31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east and sing today:</a:t>
            </a:r>
            <a:br>
              <a:rPr lang="en" sz="31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1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Love, the Star, is on the way.</a:t>
            </a:r>
            <a:endParaRPr sz="31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189</Words>
  <Application>Microsoft Macintosh PowerPoint</Application>
  <PresentationFormat>On-screen Show (16:9)</PresentationFormat>
  <Paragraphs>13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Helvetica Neue</vt:lpstr>
      <vt:lpstr>Arial</vt:lpstr>
      <vt:lpstr>Simple Light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Everett Howe</cp:lastModifiedBy>
  <cp:revision>2</cp:revision>
  <dcterms:modified xsi:type="dcterms:W3CDTF">2026-06-15T22:53:18Z</dcterms:modified>
</cp:coreProperties>
</file>