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c5c6c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c5c6c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c3709433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c3709433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c37094332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c37094332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64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People, Look East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Eleanor Farjeon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Traditional French carol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Harmony: Martin Shaw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548250"/>
            <a:ext cx="8115000" cy="40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People, look east. The time is near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of the crowning of the year.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your house fair as you are able,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trim the hearth and set the table.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People, look east and sing today: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Love, the Guest, is on the way.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548250"/>
            <a:ext cx="8115000" cy="40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Furrows, be glad. Though earth is bare,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one more seed is planted there.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Give up your strength the seed to nourish,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that in course the flower may flourish.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People, look east and sing today: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Love, the Rose, is on the way.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548250"/>
            <a:ext cx="8115000" cy="40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Stars, keep the watch. When night is dim,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one more light the bowl shall brim,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Shining beyond the frosty weather,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bright as sun and moon together.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People, look east and sing today: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Love, the Star, is on the way.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