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c39fb3c2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c39fb3c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c39fb3c2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c39fb3c2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Crèche Flickers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Here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Howard Box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Traditional Hungarian folk song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Thomas Legrady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Crèche flickers bright here,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by the light here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night fall, at night fall.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Mother’s here keeping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child who’s sleeping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stall, in the stall.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Father’s beside them,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Sheep nearly hide them.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Angels call, angels call.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Shepherds and sages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Bow through the ages,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Kindred all, kindred 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Crèche flickers bright here,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by the light here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night fall, at night fall.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our token,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sign unspoken: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to all, peace to 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