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Helvetica Neue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bold.fntdata"/><Relationship Id="rId10" Type="http://schemas.openxmlformats.org/officeDocument/2006/relationships/font" Target="fonts/HelveticaNeue-regular.fntdata"/><Relationship Id="rId13" Type="http://schemas.openxmlformats.org/officeDocument/2006/relationships/font" Target="fonts/HelveticaNeue-boldItalic.fntdata"/><Relationship Id="rId12" Type="http://schemas.openxmlformats.org/officeDocument/2006/relationships/font" Target="fonts/Helvetica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Gentle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the Moon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Carl G. Seaburg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Hasidic tune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gentle of the moon,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the garnet of a star,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Feel the presence of a hope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the crowding shepherds are.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Soon the apple tree will bud,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crimson fruit will fall;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within the stable shed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There’s no thought of that at all.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Touch the treasure of a faith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That the mythic Easterns hear.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the 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of a love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candescent down the air.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