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Gentle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the Moon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Carl G. Seaburg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Hasidic tune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gentle of the moon,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garnet of a star,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Feel the presence of a hope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the crowding shepherds are.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Soon the apple tree will bud,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the crimson fruit will fall;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 within the stable shed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no thought of that at all.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Touch the treasure of a faith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the mythic Easterns hear.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 the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measure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a love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candescent down the air.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