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</p:sldIdLst>
  <p:sldSz cy="5143500" cx="9144000"/>
  <p:notesSz cx="6858000" cy="9144000"/>
  <p:embeddedFontLst>
    <p:embeddedFont>
      <p:font typeface="Helvetica Neue"/>
      <p:regular r:id="rId9"/>
      <p:bold r:id="rId10"/>
      <p:italic r:id="rId11"/>
      <p:boldItalic r:id="rId12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11" Type="http://schemas.openxmlformats.org/officeDocument/2006/relationships/font" Target="fonts/HelveticaNeue-italic.fntdata"/><Relationship Id="rId10" Type="http://schemas.openxmlformats.org/officeDocument/2006/relationships/font" Target="fonts/HelveticaNeue-bold.fntdata"/><Relationship Id="rId12" Type="http://schemas.openxmlformats.org/officeDocument/2006/relationships/font" Target="fonts/HelveticaNeue-boldItalic.fntdata"/><Relationship Id="rId9" Type="http://schemas.openxmlformats.org/officeDocument/2006/relationships/font" Target="fonts/HelveticaNeue-regular.fntdata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g3841e67c5c8_1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g3841e67c5c8_1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g3841e67c5c8_0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1" name="Google Shape;61;g3841e67c5c8_0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7" name="Shape 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Google Shape;68;g3ec3be9243e_0_5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9" name="Google Shape;69;g3ec3be9243e_0_5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" name="Google Shape;54;p13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55" name="Google Shape;55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56" name="Google Shape;56;p13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57" name="Google Shape;57;p13"/>
          <p:cNvSpPr txBox="1"/>
          <p:nvPr/>
        </p:nvSpPr>
        <p:spPr>
          <a:xfrm>
            <a:off x="457200" y="457975"/>
            <a:ext cx="82296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ctr">
              <a:lnSpc>
                <a:spcPct val="100000"/>
              </a:lnSpc>
              <a:spcBef>
                <a:spcPts val="0"/>
              </a:spcBef>
              <a:spcAft>
                <a:spcPts val="2500"/>
              </a:spcAft>
              <a:buClr>
                <a:schemeClr val="dk1"/>
              </a:buClr>
              <a:buSzPts val="1100"/>
              <a:buFont typeface="Arial"/>
              <a:buNone/>
            </a:pPr>
            <a:b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48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Thou Joyful Day</a:t>
            </a:r>
            <a:endParaRPr b="1" sz="48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  <p:sp>
        <p:nvSpPr>
          <p:cNvPr id="58" name="Google Shape;58;p13"/>
          <p:cNvSpPr txBox="1"/>
          <p:nvPr/>
        </p:nvSpPr>
        <p:spPr>
          <a:xfrm>
            <a:off x="1024575" y="2736775"/>
            <a:ext cx="8086500" cy="1662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Words: Traditional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 Sicilian melody, first pub.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b="1" i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The European</a:t>
            </a:r>
            <a:b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2400">
                <a:solidFill>
                  <a:schemeClr val="lt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Music: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</a:t>
            </a:r>
            <a:r>
              <a:rPr b="1" i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Magazine &amp; London Review</a:t>
            </a:r>
            <a:r>
              <a:rPr b="1" lang="en" sz="24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1792, alt.</a:t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1" sz="24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" name="Google Shape;63;p14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64" name="Google Shape;64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65" name="Google Shape;65;p14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66" name="Google Shape;66;p14"/>
          <p:cNvSpPr txBox="1"/>
          <p:nvPr/>
        </p:nvSpPr>
        <p:spPr>
          <a:xfrm>
            <a:off x="1028875" y="1209600"/>
            <a:ext cx="80844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thou joyful day, O thou blessed day,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Gladsome, peaceful Christmastide.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Earth’s hope awaken, Love life has taken.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Joy, O, joy to all at Christmastide.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noFill/>
      </p:bgPr>
    </p:bg>
    <p:spTree>
      <p:nvGrpSpPr>
        <p:cNvPr id="70" name="Shape 7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" name="Google Shape;71;p1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0" y="3659839"/>
            <a:ext cx="873725" cy="1257761"/>
          </a:xfrm>
          <a:prstGeom prst="rect">
            <a:avLst/>
          </a:prstGeom>
          <a:noFill/>
          <a:ln>
            <a:noFill/>
          </a:ln>
        </p:spPr>
      </p:pic>
      <p:pic>
        <p:nvPicPr>
          <p:cNvPr id="72" name="Google Shape;72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136300"/>
            <a:ext cx="9144003" cy="103575"/>
          </a:xfrm>
          <a:prstGeom prst="rect">
            <a:avLst/>
          </a:prstGeom>
          <a:noFill/>
          <a:ln>
            <a:noFill/>
          </a:ln>
        </p:spPr>
      </p:pic>
      <p:pic>
        <p:nvPicPr>
          <p:cNvPr id="73" name="Google Shape;73;p15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0" y="4917600"/>
            <a:ext cx="9144003" cy="103575"/>
          </a:xfrm>
          <a:prstGeom prst="rect">
            <a:avLst/>
          </a:prstGeom>
          <a:noFill/>
          <a:ln>
            <a:noFill/>
          </a:ln>
        </p:spPr>
      </p:pic>
      <p:sp>
        <p:nvSpPr>
          <p:cNvPr id="74" name="Google Shape;74;p15"/>
          <p:cNvSpPr txBox="1"/>
          <p:nvPr/>
        </p:nvSpPr>
        <p:spPr>
          <a:xfrm>
            <a:off x="1028875" y="1209600"/>
            <a:ext cx="8115000" cy="27243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spAutoFit/>
          </a:bodyPr>
          <a:lstStyle/>
          <a:p>
            <a:pPr indent="0" lvl="0" marL="0" rtl="0" algn="l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100"/>
              <a:buFont typeface="Arial"/>
              <a:buNone/>
            </a:pPr>
            <a:r>
              <a:rPr b="1" i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sanctissima</a:t>
            </a: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 </a:t>
            </a:r>
            <a:r>
              <a:rPr b="1" i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O sanctissima</a:t>
            </a: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,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Gladsome, peaceful Christmastide.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Light now is beaming, our souls redeeming.</a:t>
            </a:r>
            <a:b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</a:br>
            <a:r>
              <a:rPr b="1" lang="en" sz="3000">
                <a:solidFill>
                  <a:srgbClr val="3C3A73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Joy, O, joy to all at Christmastide.</a:t>
            </a:r>
            <a:endParaRPr b="1" sz="3000">
              <a:solidFill>
                <a:srgbClr val="3C3A73"/>
              </a:solidFill>
              <a:latin typeface="Helvetica Neue"/>
              <a:ea typeface="Helvetica Neue"/>
              <a:cs typeface="Helvetica Neue"/>
              <a:sym typeface="Helvetica Neu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