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c3be9243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c3be924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Thou Joyful Day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Traditional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Sicilian melody, first pub.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European</a:t>
            </a:r>
            <a:b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Magazine &amp; London Review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1792, alt.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209600"/>
            <a:ext cx="80844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thou joyful day, O thou blessed day,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Gladsome, peaceful Christmastide.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Earth’s hope awaken, Love life has taken.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Joy, O, joy to all at Christmastide.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sanctissima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b="1" i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sanctissima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Gladsome, peaceful Christmastide.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Light now is beaming, our souls redeeming.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Joy, O, joy to all at Christmastide.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