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Helvetica Neue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bold.fntdata"/><Relationship Id="rId12" Type="http://schemas.openxmlformats.org/officeDocument/2006/relationships/font" Target="fonts/HelveticaNeue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boldItalic.fntdata"/><Relationship Id="rId14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05a9340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f05a9340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f121a9079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f121a9079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Heard the Bells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 Christmas Day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Henry Wadsworth Longfellow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English traditional melody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Ralph Vaughan Williams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209600"/>
            <a:ext cx="76302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heard the bells on Christmas Day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Their old familiar carols play,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wild and sweet the words repeat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peace on earth, to all goodwill.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209600"/>
            <a:ext cx="76302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thought how, as the day had come,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belfries of all Christendom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Had rolled along th’unbroken song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peace on earth, to all goodwill.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209600"/>
            <a:ext cx="80844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in despair I bowed my head: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“There is no peace on earth,” I said,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“For hate is strong and mocks the song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peace on earth, to all goodwill.”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209600"/>
            <a:ext cx="81150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pealed the bells more loud and deep: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“God is not dead, nor doth God sleep;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wrong shall fail, the right prevail,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peace on earth, to all goodwill.” 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209600"/>
            <a:ext cx="81150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Till, ringing, singing on its way,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world revolved from day to day,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voice, a chime, a chant sublime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peace on earth, to all goodwill.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