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5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</p:sldIdLst>
  <p:sldSz cy="5143500" cx="9144000"/>
  <p:notesSz cx="6858000" cy="9144000"/>
  <p:embeddedFontLst>
    <p:embeddedFont>
      <p:font typeface="Helvetica Neue"/>
      <p:regular r:id="rId12"/>
      <p:bold r:id="rId13"/>
      <p:italic r:id="rId14"/>
      <p:boldItalic r:id="rId15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3" Type="http://schemas.openxmlformats.org/officeDocument/2006/relationships/font" Target="fonts/HelveticaNeue-bold.fntdata"/><Relationship Id="rId12" Type="http://schemas.openxmlformats.org/officeDocument/2006/relationships/font" Target="fonts/HelveticaNeue-regular.fntdata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5" Type="http://schemas.openxmlformats.org/officeDocument/2006/relationships/font" Target="fonts/HelveticaNeue-boldItalic.fntdata"/><Relationship Id="rId14" Type="http://schemas.openxmlformats.org/officeDocument/2006/relationships/font" Target="fonts/HelveticaNeue-italic.fntdata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g3841e67c5c8_1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g3841e67c5c8_1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g3841e67c5c8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1" name="Google Shape;61;g3841e67c5c8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7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g2f05a9340f6_0_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9" name="Google Shape;69;g2f05a9340f6_0_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5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g279fe784d15_0_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7" name="Google Shape;77;g279fe784d15_0_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g2f05a9340f6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5" name="Google Shape;85;g2f05a9340f6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g3f121a9079d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3" name="Google Shape;93;g3f121a9079d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png"/><Relationship Id="rId4" Type="http://schemas.openxmlformats.org/officeDocument/2006/relationships/image" Target="../media/image2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.png"/><Relationship Id="rId4" Type="http://schemas.openxmlformats.org/officeDocument/2006/relationships/image" Target="../media/image2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.png"/><Relationship Id="rId4" Type="http://schemas.openxmlformats.org/officeDocument/2006/relationships/image" Target="../media/image2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.png"/><Relationship Id="rId4" Type="http://schemas.openxmlformats.org/officeDocument/2006/relationships/image" Target="../media/image2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.png"/><Relationship Id="rId4" Type="http://schemas.openxmlformats.org/officeDocument/2006/relationships/image" Target="../media/image2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.png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Google Shape;54;p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3659839"/>
            <a:ext cx="873725" cy="1257761"/>
          </a:xfrm>
          <a:prstGeom prst="rect">
            <a:avLst/>
          </a:prstGeom>
          <a:noFill/>
          <a:ln>
            <a:noFill/>
          </a:ln>
        </p:spPr>
      </p:pic>
      <p:pic>
        <p:nvPicPr>
          <p:cNvPr id="55" name="Google Shape;55;p1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136300"/>
            <a:ext cx="9144003" cy="103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56" name="Google Shape;56;p1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4917600"/>
            <a:ext cx="9144003" cy="103575"/>
          </a:xfrm>
          <a:prstGeom prst="rect">
            <a:avLst/>
          </a:prstGeom>
          <a:noFill/>
          <a:ln>
            <a:noFill/>
          </a:ln>
        </p:spPr>
      </p:pic>
      <p:sp>
        <p:nvSpPr>
          <p:cNvPr id="57" name="Google Shape;57;p13"/>
          <p:cNvSpPr txBox="1"/>
          <p:nvPr/>
        </p:nvSpPr>
        <p:spPr>
          <a:xfrm>
            <a:off x="457200" y="457975"/>
            <a:ext cx="8229600" cy="1662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25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48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I Heard the Bells</a:t>
            </a:r>
            <a:br>
              <a:rPr b="1" lang="en" sz="48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48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on Christmas Day</a:t>
            </a:r>
            <a:endParaRPr b="1" sz="48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58" name="Google Shape;58;p13"/>
          <p:cNvSpPr txBox="1"/>
          <p:nvPr/>
        </p:nvSpPr>
        <p:spPr>
          <a:xfrm>
            <a:off x="1024575" y="2736775"/>
            <a:ext cx="8086500" cy="1293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4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Words: Henry Wadsworth Longfellow</a:t>
            </a:r>
            <a:endParaRPr b="1" sz="24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4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Music: English traditional melody</a:t>
            </a:r>
            <a:endParaRPr b="1" sz="24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4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Arrangement: Ralph Vaughan Williams</a:t>
            </a:r>
            <a:endParaRPr b="1" sz="24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62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" name="Google Shape;63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3659839"/>
            <a:ext cx="873725" cy="1257761"/>
          </a:xfrm>
          <a:prstGeom prst="rect">
            <a:avLst/>
          </a:prstGeom>
          <a:noFill/>
          <a:ln>
            <a:noFill/>
          </a:ln>
        </p:spPr>
      </p:pic>
      <p:pic>
        <p:nvPicPr>
          <p:cNvPr id="64" name="Google Shape;64;p1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136300"/>
            <a:ext cx="9144003" cy="103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5" name="Google Shape;65;p1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4917600"/>
            <a:ext cx="9144003" cy="103575"/>
          </a:xfrm>
          <a:prstGeom prst="rect">
            <a:avLst/>
          </a:prstGeom>
          <a:noFill/>
          <a:ln>
            <a:noFill/>
          </a:ln>
        </p:spPr>
      </p:pic>
      <p:sp>
        <p:nvSpPr>
          <p:cNvPr id="66" name="Google Shape;66;p14"/>
          <p:cNvSpPr txBox="1"/>
          <p:nvPr/>
        </p:nvSpPr>
        <p:spPr>
          <a:xfrm>
            <a:off x="1028875" y="1209600"/>
            <a:ext cx="7630200" cy="2724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I heard the bells on Christmas Day</a:t>
            </a:r>
            <a:b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Their old familiar carols play,</a:t>
            </a:r>
            <a:b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And wild and sweet the words repeat</a:t>
            </a:r>
            <a:b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Of peace on earth, to all goodwill.</a:t>
            </a:r>
            <a:endParaRPr b="1" sz="30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70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" name="Google Shape;71;p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3659839"/>
            <a:ext cx="873725" cy="1257761"/>
          </a:xfrm>
          <a:prstGeom prst="rect">
            <a:avLst/>
          </a:prstGeom>
          <a:noFill/>
          <a:ln>
            <a:noFill/>
          </a:ln>
        </p:spPr>
      </p:pic>
      <p:pic>
        <p:nvPicPr>
          <p:cNvPr id="72" name="Google Shape;72;p1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136300"/>
            <a:ext cx="9144003" cy="103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73" name="Google Shape;73;p1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4917600"/>
            <a:ext cx="9144003" cy="103575"/>
          </a:xfrm>
          <a:prstGeom prst="rect">
            <a:avLst/>
          </a:prstGeom>
          <a:noFill/>
          <a:ln>
            <a:noFill/>
          </a:ln>
        </p:spPr>
      </p:pic>
      <p:sp>
        <p:nvSpPr>
          <p:cNvPr id="74" name="Google Shape;74;p15"/>
          <p:cNvSpPr txBox="1"/>
          <p:nvPr/>
        </p:nvSpPr>
        <p:spPr>
          <a:xfrm>
            <a:off x="1028875" y="1209600"/>
            <a:ext cx="7630200" cy="2724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I thought how, as the day had come,</a:t>
            </a:r>
            <a:b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The belfries of all Christendom</a:t>
            </a:r>
            <a:b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Had rolled along th’unbroken song</a:t>
            </a:r>
            <a:b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Of peace on earth, to all goodwill.</a:t>
            </a:r>
            <a:endParaRPr b="1" sz="30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9" name="Google Shape;79;p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3659839"/>
            <a:ext cx="873725" cy="1257761"/>
          </a:xfrm>
          <a:prstGeom prst="rect">
            <a:avLst/>
          </a:prstGeom>
          <a:noFill/>
          <a:ln>
            <a:noFill/>
          </a:ln>
        </p:spPr>
      </p:pic>
      <p:pic>
        <p:nvPicPr>
          <p:cNvPr id="80" name="Google Shape;80;p1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136300"/>
            <a:ext cx="9144003" cy="103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81" name="Google Shape;81;p1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4917600"/>
            <a:ext cx="9144003" cy="103575"/>
          </a:xfrm>
          <a:prstGeom prst="rect">
            <a:avLst/>
          </a:prstGeom>
          <a:noFill/>
          <a:ln>
            <a:noFill/>
          </a:ln>
        </p:spPr>
      </p:pic>
      <p:sp>
        <p:nvSpPr>
          <p:cNvPr id="82" name="Google Shape;82;p16"/>
          <p:cNvSpPr txBox="1"/>
          <p:nvPr/>
        </p:nvSpPr>
        <p:spPr>
          <a:xfrm>
            <a:off x="1028875" y="1209600"/>
            <a:ext cx="8084400" cy="2724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And in despair I bowed my head:</a:t>
            </a:r>
            <a:b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“There is no peace on earth,” I said,</a:t>
            </a:r>
            <a:b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“For hate is strong and mocks the song</a:t>
            </a:r>
            <a:b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Of peace on earth, to all goodwill.”</a:t>
            </a:r>
            <a:endParaRPr b="1" sz="30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86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7" name="Google Shape;87;p1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3659839"/>
            <a:ext cx="873725" cy="1257761"/>
          </a:xfrm>
          <a:prstGeom prst="rect">
            <a:avLst/>
          </a:prstGeom>
          <a:noFill/>
          <a:ln>
            <a:noFill/>
          </a:ln>
        </p:spPr>
      </p:pic>
      <p:pic>
        <p:nvPicPr>
          <p:cNvPr id="88" name="Google Shape;88;p1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136300"/>
            <a:ext cx="9144003" cy="103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89" name="Google Shape;89;p1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4917600"/>
            <a:ext cx="9144003" cy="103575"/>
          </a:xfrm>
          <a:prstGeom prst="rect">
            <a:avLst/>
          </a:prstGeom>
          <a:noFill/>
          <a:ln>
            <a:noFill/>
          </a:ln>
        </p:spPr>
      </p:pic>
      <p:sp>
        <p:nvSpPr>
          <p:cNvPr id="90" name="Google Shape;90;p17"/>
          <p:cNvSpPr txBox="1"/>
          <p:nvPr/>
        </p:nvSpPr>
        <p:spPr>
          <a:xfrm>
            <a:off x="1028875" y="1209600"/>
            <a:ext cx="8115000" cy="2724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Then pealed the bells more loud and deep:</a:t>
            </a:r>
            <a:b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“God is not dead, nor doth God sleep;</a:t>
            </a:r>
            <a:b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The wrong shall fail, the right prevail,</a:t>
            </a:r>
            <a:b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With peace on earth, to all goodwill.” </a:t>
            </a:r>
            <a:endParaRPr b="1" sz="30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94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5" name="Google Shape;95;p1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3659839"/>
            <a:ext cx="873725" cy="1257761"/>
          </a:xfrm>
          <a:prstGeom prst="rect">
            <a:avLst/>
          </a:prstGeom>
          <a:noFill/>
          <a:ln>
            <a:noFill/>
          </a:ln>
        </p:spPr>
      </p:pic>
      <p:pic>
        <p:nvPicPr>
          <p:cNvPr id="96" name="Google Shape;96;p1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136300"/>
            <a:ext cx="9144003" cy="103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97" name="Google Shape;97;p1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4917600"/>
            <a:ext cx="9144003" cy="103575"/>
          </a:xfrm>
          <a:prstGeom prst="rect">
            <a:avLst/>
          </a:prstGeom>
          <a:noFill/>
          <a:ln>
            <a:noFill/>
          </a:ln>
        </p:spPr>
      </p:pic>
      <p:sp>
        <p:nvSpPr>
          <p:cNvPr id="98" name="Google Shape;98;p18"/>
          <p:cNvSpPr txBox="1"/>
          <p:nvPr/>
        </p:nvSpPr>
        <p:spPr>
          <a:xfrm>
            <a:off x="1028875" y="1209600"/>
            <a:ext cx="8115000" cy="2724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Till, ringing, singing on its way,</a:t>
            </a:r>
            <a:b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The world revolved from day to day,</a:t>
            </a:r>
            <a:b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 voice, a chime, a chant sublime</a:t>
            </a:r>
            <a:endParaRPr b="1" sz="30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Of peace on earth, to all goodwill.</a:t>
            </a:r>
            <a:endParaRPr b="1" sz="30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