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f1526ecd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f1526ecd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Lonely Midnight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8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Theodore Chickering Williams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Trad. plainchant melody, first published in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400" b="1" i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Processionale Parisiense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(Paris, 1697), adapt. 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lovely midnight,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the winter hill,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Shepherds heard the angels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singing, “Peace, good will.”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Listen, O ye weary,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angels’ song,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Unto you the tidings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great joy belong.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Though in David’s city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angels sing no more,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makes angel music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earth’s farthest shore.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Though no heavenly glory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meet </a:t>
            </a: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wondering 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eyes,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can make your dwelling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bright as paradise.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Though the child of Mary,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heralded on high,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his manger cradle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may no longer lie,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will reign forever,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though the proud world scorn,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truly seek peace,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Christ for you is born.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176</Words>
  <Application>Microsoft Macintosh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3</cp:revision>
  <dcterms:modified xsi:type="dcterms:W3CDTF">2026-06-18T16:24:42Z</dcterms:modified>
</cp:coreProperties>
</file>