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</p:sldIdLst>
  <p:sldSz cy="5143500" cx="9144000"/>
  <p:notesSz cx="6858000" cy="9144000"/>
  <p:embeddedFontLst>
    <p:embeddedFont>
      <p:font typeface="Helvetica Neue"/>
      <p:regular r:id="rId10"/>
      <p:bold r:id="rId11"/>
      <p:italic r:id="rId12"/>
      <p:boldItalic r:id="rId1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.fntdata"/><Relationship Id="rId10" Type="http://schemas.openxmlformats.org/officeDocument/2006/relationships/font" Target="fonts/HelveticaNeue-regular.fntdata"/><Relationship Id="rId13" Type="http://schemas.openxmlformats.org/officeDocument/2006/relationships/font" Target="fonts/HelveticaNeue-boldItalic.fntdata"/><Relationship Id="rId12" Type="http://schemas.openxmlformats.org/officeDocument/2006/relationships/font" Target="fonts/HelveticaNeue-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f2755e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f2755e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ed9ae6ba31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ed9ae6ba3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279fe784d15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279fe784d15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f1526ecdd0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f1526ecdd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3850" y="457975"/>
            <a:ext cx="82311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the Lonely Midnight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86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Theodore Chickering Williams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Trad. plainchant melody, first published in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</a:t>
            </a: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b="1" i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Processionale Parisiense</a:t>
            </a: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(Paris, 1697), adapt. 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343650"/>
            <a:ext cx="7630200" cy="44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the lovely midnight,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on the winter hill,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Shepherds heard the angels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singing, “Peace, good will.”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Listen, O ye weary,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to the angels’ song,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Unto you the tidings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of great joy belong.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343650"/>
            <a:ext cx="7630200" cy="44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Though in David’s city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angels sing no more,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Love makes angel music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on earth’s </a:t>
            </a: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farthest</a:t>
            </a: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shore.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Though no heavenly glory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meet your wondering eyes,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Love can make your dwelling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bright as paradise.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1028875" y="343650"/>
            <a:ext cx="7630200" cy="44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Though the child of Mary,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heralded on high,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his manger cradle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may no longer lie,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Love will reign forever,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though the proud world scorn,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If you </a:t>
            </a: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truly</a:t>
            </a: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seek peace, 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Christ for you is born.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