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17d0a579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17d0a579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17d0a579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17d0a579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17d0a579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17d0a579f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Whence,</a:t>
            </a:r>
            <a:b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 Shepherd Maiden?</a:t>
            </a:r>
            <a:endParaRPr sz="48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17th century French Canadian carol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17th century French Canadian carol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915050" y="520800"/>
            <a:ext cx="8176800" cy="429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Whence, O shepherd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whence came you?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Whence, O shepherd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whence came you?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come from the manger,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walking on my way,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Nothing ever stranger seen within my day.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915050" y="520800"/>
            <a:ext cx="8176800" cy="429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saw you there,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what saw you?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saw you there,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what saw you?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saw lying cradled there a tiny child,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the new straw huddled,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softly it was piled.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915050" y="520800"/>
            <a:ext cx="8176800" cy="429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Nothing more then,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nothing more?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Nothing more then, maiden,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nothing more?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Mary, holy mother, nursing babe at breast,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Joseph, holy father, </a:t>
            </a:r>
            <a:b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1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with the cold oppressed.</a:t>
            </a:r>
            <a:endParaRPr sz="31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Macintosh PowerPoint</Application>
  <PresentationFormat>On-screen Show (16:9)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Helvetica Neue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Everett Howe</cp:lastModifiedBy>
  <cp:revision>1</cp:revision>
  <dcterms:modified xsi:type="dcterms:W3CDTF">2026-06-20T00:31:13Z</dcterms:modified>
</cp:coreProperties>
</file>