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9144000" cy="5143500" type="screen16x9"/>
  <p:notesSz cx="6858000" cy="9144000"/>
  <p:embeddedFontLst>
    <p:embeddedFont>
      <p:font typeface="Helvetica Neue" panose="02000503000000020004" pitchFamily="2" charset="0"/>
      <p:regular r:id="rId7"/>
      <p:bold r:id="rId8"/>
      <p:italic r:id="rId9"/>
      <p:boldItalic r:id="rId1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58"/>
  </p:normalViewPr>
  <p:slideViewPr>
    <p:cSldViewPr snapToGrid="0">
      <p:cViewPr varScale="1">
        <p:scale>
          <a:sx n="160" d="100"/>
          <a:sy n="160" d="100"/>
        </p:scale>
        <p:origin x="784" y="17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841e67c5c8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841e67c5c8_1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3f17d0a579f_0_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3f17d0a579f_0_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3f17d0a579f_0_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3f17d0a579f_0_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3f17d0a579f_0_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3f17d0a579f_0_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3"/>
          <p:cNvSpPr txBox="1"/>
          <p:nvPr/>
        </p:nvSpPr>
        <p:spPr>
          <a:xfrm>
            <a:off x="457200" y="457975"/>
            <a:ext cx="8229600" cy="166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4800" b="1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Whence,</a:t>
            </a:r>
            <a:br>
              <a:rPr lang="en" sz="4800" b="1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lang="en" sz="4800" b="1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 Shepherd Maiden?</a:t>
            </a:r>
            <a:endParaRPr sz="4800" b="1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8" name="Google Shape;58;p13"/>
          <p:cNvSpPr txBox="1"/>
          <p:nvPr/>
        </p:nvSpPr>
        <p:spPr>
          <a:xfrm>
            <a:off x="1024575" y="2736775"/>
            <a:ext cx="8086500" cy="129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Words: 17th century French Canadian carol</a:t>
            </a:r>
            <a:endParaRPr sz="2400" b="1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Music: 17th century French Canadian carol</a:t>
            </a:r>
            <a:endParaRPr sz="2400" b="1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b="1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4"/>
          <p:cNvSpPr txBox="1"/>
          <p:nvPr/>
        </p:nvSpPr>
        <p:spPr>
          <a:xfrm>
            <a:off x="915050" y="520800"/>
            <a:ext cx="8176800" cy="42934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defTabSz="45720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100" b="1" dirty="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Whence, O shepherd maiden, </a:t>
            </a:r>
            <a:br>
              <a:rPr lang="en" sz="3100" b="1" dirty="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lang="en" sz="3100" b="1" dirty="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whence came you?</a:t>
            </a:r>
            <a:endParaRPr sz="3100" b="1" dirty="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lvl="0" indent="0" algn="l" defTabSz="457200" rtl="0">
              <a:spcBef>
                <a:spcPts val="1500"/>
              </a:spcBef>
              <a:spcAft>
                <a:spcPts val="0"/>
              </a:spcAft>
              <a:buNone/>
            </a:pPr>
            <a:r>
              <a:rPr lang="en" sz="3100" b="1" dirty="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Whence, O shepherd maiden, </a:t>
            </a:r>
            <a:br>
              <a:rPr lang="en" sz="3100" b="1" dirty="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lang="en" sz="3100" b="1" dirty="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whence came you?</a:t>
            </a:r>
            <a:endParaRPr sz="3100" b="1" dirty="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lvl="0" indent="0" algn="l" defTabSz="457200" rtl="0">
              <a:spcBef>
                <a:spcPts val="1500"/>
              </a:spcBef>
              <a:spcAft>
                <a:spcPts val="0"/>
              </a:spcAft>
              <a:buNone/>
            </a:pPr>
            <a:r>
              <a:rPr lang="en" sz="3100" b="1" dirty="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 come from the manger,</a:t>
            </a:r>
            <a:br>
              <a:rPr lang="en" sz="3100" b="1" dirty="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lang="en" sz="3100" b="1" dirty="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walking on my way,</a:t>
            </a:r>
            <a:endParaRPr sz="3100" b="1" dirty="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lvl="0" indent="0" algn="l" defTabSz="457200" rtl="0">
              <a:spcBef>
                <a:spcPts val="150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3100" b="1" dirty="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Nothing ever stranger seen within my day.</a:t>
            </a:r>
            <a:endParaRPr sz="3100" b="1" dirty="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Google Shape;71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15"/>
          <p:cNvSpPr txBox="1"/>
          <p:nvPr/>
        </p:nvSpPr>
        <p:spPr>
          <a:xfrm>
            <a:off x="915050" y="520800"/>
            <a:ext cx="8176800" cy="42934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defTabSz="45720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100" b="1" dirty="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What saw you there, maiden, </a:t>
            </a:r>
            <a:br>
              <a:rPr lang="en" sz="3100" b="1" dirty="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lang="en" sz="3100" b="1" dirty="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what saw you?</a:t>
            </a:r>
            <a:endParaRPr sz="3100" b="1" dirty="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lvl="0" indent="0" algn="l" defTabSz="457200" rtl="0">
              <a:spcBef>
                <a:spcPts val="1500"/>
              </a:spcBef>
              <a:spcAft>
                <a:spcPts val="0"/>
              </a:spcAft>
              <a:buNone/>
            </a:pPr>
            <a:r>
              <a:rPr lang="en" sz="3100" b="1" dirty="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What saw you there, maiden, </a:t>
            </a:r>
            <a:br>
              <a:rPr lang="en" sz="3100" b="1" dirty="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lang="en" sz="3100" b="1" dirty="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what saw you?</a:t>
            </a:r>
            <a:endParaRPr sz="3100" b="1" dirty="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lvl="0" indent="0" algn="l" defTabSz="457200" rtl="0">
              <a:spcBef>
                <a:spcPts val="1500"/>
              </a:spcBef>
              <a:spcAft>
                <a:spcPts val="0"/>
              </a:spcAft>
              <a:buNone/>
            </a:pPr>
            <a:r>
              <a:rPr lang="en" sz="3100" b="1" dirty="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 saw lying cradled there a tiny child,</a:t>
            </a:r>
            <a:endParaRPr sz="3100" b="1" dirty="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lvl="0" indent="0" algn="l" defTabSz="457200" rtl="0">
              <a:spcBef>
                <a:spcPts val="1500"/>
              </a:spcBef>
              <a:spcAft>
                <a:spcPts val="1500"/>
              </a:spcAft>
              <a:buNone/>
            </a:pPr>
            <a:r>
              <a:rPr lang="en" sz="3100" b="1" dirty="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 the new straw huddled, </a:t>
            </a:r>
            <a:br>
              <a:rPr lang="en" sz="3100" b="1" dirty="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lang="en" sz="3100" b="1" dirty="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softly it was piled.</a:t>
            </a:r>
            <a:endParaRPr sz="3100" b="1" dirty="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Google Shape;79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Google Shape;81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16"/>
          <p:cNvSpPr txBox="1"/>
          <p:nvPr/>
        </p:nvSpPr>
        <p:spPr>
          <a:xfrm>
            <a:off x="915050" y="520800"/>
            <a:ext cx="8176800" cy="42934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defTabSz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100" b="1" dirty="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Nothing more then, maiden, </a:t>
            </a:r>
            <a:br>
              <a:rPr lang="en" sz="3100" b="1" dirty="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lang="en" sz="3100" b="1" dirty="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nothing more?</a:t>
            </a:r>
            <a:endParaRPr sz="3100" b="1" dirty="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lvl="0" indent="0" algn="l" defTabSz="457200" rtl="0">
              <a:spcBef>
                <a:spcPts val="1500"/>
              </a:spcBef>
              <a:spcAft>
                <a:spcPts val="0"/>
              </a:spcAft>
              <a:buNone/>
            </a:pPr>
            <a:r>
              <a:rPr lang="en" sz="3100" b="1" dirty="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Nothing more then, maiden, </a:t>
            </a:r>
            <a:br>
              <a:rPr lang="en" sz="3100" b="1" dirty="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lang="en" sz="3100" b="1" dirty="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nothing more?</a:t>
            </a:r>
            <a:endParaRPr sz="3100" b="1" dirty="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lvl="0" indent="0" algn="l" defTabSz="457200" rtl="0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None/>
            </a:pPr>
            <a:r>
              <a:rPr lang="en" sz="3100" b="1" dirty="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Mary, holy mother, nursing babe at breast,</a:t>
            </a:r>
            <a:endParaRPr sz="3100" b="1" dirty="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lvl="0" indent="0" algn="l" defTabSz="457200" rtl="0">
              <a:lnSpc>
                <a:spcPct val="100000"/>
              </a:lnSpc>
              <a:spcBef>
                <a:spcPts val="1500"/>
              </a:spcBef>
              <a:spcAft>
                <a:spcPts val="1500"/>
              </a:spcAft>
              <a:buNone/>
            </a:pPr>
            <a:r>
              <a:rPr lang="en" sz="3100" b="1" dirty="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Joseph, holy father, </a:t>
            </a:r>
            <a:br>
              <a:rPr lang="en" sz="3100" b="1" dirty="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lang="en" sz="3100" b="1" dirty="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with the cold oppressed.</a:t>
            </a:r>
            <a:endParaRPr sz="3100" b="1" dirty="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158</Words>
  <Application>Microsoft Macintosh PowerPoint</Application>
  <PresentationFormat>On-screen Show (16:9)</PresentationFormat>
  <Paragraphs>15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Helvetica Neue</vt:lpstr>
      <vt:lpstr>Arial</vt:lpstr>
      <vt:lpstr>Simple Light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Everett Howe</cp:lastModifiedBy>
  <cp:revision>1</cp:revision>
  <dcterms:modified xsi:type="dcterms:W3CDTF">2026-06-20T00:31:13Z</dcterms:modified>
</cp:coreProperties>
</file>